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30" r:id="rId46"/>
    <p:sldId id="308" r:id="rId47"/>
    <p:sldId id="309" r:id="rId48"/>
    <p:sldId id="310" r:id="rId49"/>
    <p:sldId id="311" r:id="rId50"/>
    <p:sldId id="331" r:id="rId51"/>
    <p:sldId id="312" r:id="rId52"/>
    <p:sldId id="313" r:id="rId53"/>
    <p:sldId id="332" r:id="rId54"/>
    <p:sldId id="278" r:id="rId55"/>
    <p:sldId id="277" r:id="rId56"/>
    <p:sldId id="333" r:id="rId57"/>
    <p:sldId id="334" r:id="rId58"/>
    <p:sldId id="314" r:id="rId59"/>
    <p:sldId id="315" r:id="rId60"/>
    <p:sldId id="316" r:id="rId61"/>
    <p:sldId id="318" r:id="rId62"/>
    <p:sldId id="317" r:id="rId63"/>
    <p:sldId id="320" r:id="rId64"/>
    <p:sldId id="319" r:id="rId65"/>
    <p:sldId id="324" r:id="rId66"/>
    <p:sldId id="321" r:id="rId67"/>
    <p:sldId id="322" r:id="rId68"/>
    <p:sldId id="323" r:id="rId69"/>
    <p:sldId id="325" r:id="rId70"/>
    <p:sldId id="326" r:id="rId71"/>
    <p:sldId id="329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26:08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4344 602 24575,'0'0'0,"-5"0"0,-4-7 0,-5-1 0,-6 1 0,-6 1 0,-4 2 0,-3 1 0,-3 2 0,0 0 0,0 1 0,-1 0 0,1 1 0,0-1 0,1 0 0,-1 0 0,0 1 0,1-1 0,0 0 0,7 7 0,0 0-1280,0 0 1646,-1-1-549,-2-2 183,-2-1 0,-1-2 0,-1 0 0,0-1 0,0 7 0,-1 1 0,1-1 0,0-1 0,-1-2 0,0-1-2376,1-1 3055,-1-2-1021,1 0 343,0 0-1,-7 0-2511,-8 0 3229,7 6-1077,2 1 359,3 0 0,-6-1 0,2-2 0,0-1 0,2-1 0,-6-2 0,2 0 474,0 0-609,2 0 202,-4 0-901,1-1 1072,1 1-357,2 0 119,3 0 0,1 0-1915,2 0 2462,0 0-820,1 0 273,1 0 0,-1 0 0,0 0 0,0 0 0,0 0 0,-1 0 0,1 0 0,0 0 0,0 0 0,0 0 2188,-1 0-2813,1 0 937,-1 0-1566,1 0 1612,0 7 2185,-1 0-3321,1 0 1167,0-1-389,0-1 0,-1-3 0,1 0 2370,6 5-3047,1 1 1015,0-1-338,-1-2 2316,-2-1-2978,-1-1 1096,-1 5-463,-2 0 43,6 6-14,1-1 0,-1-2 0,0-3 0,-2-2 0,-2-3 0,-1-2 0,7 6 0,-1 0 0,0 0 0,-2-2 0,-2-1 0,-1-1 0,-1-2 0,7 6 0,-1 1 0,7 6 0,-1-1 0,-2-1 0,-3-3 0,-3-4 0,-2-1 0,5 4 0,-1 0 0,7 6 0,-2-1 0,6 4 0,-3-1 0,-2-4 0,-4-3 0,4 4 0,-3-3 0,5 6 0,-2-3 0,-2-2 0,3 4 0,-2-3 0,5 5 0,-3-3 0,4 5 0,5 4 0,-4-3 0,4 3 0,-5-4 0,4 2 0,-5-4 0,2 3 0,-3-4 0,4 4 0,-5-5 0,3 4 0,-3-3 0,4 3 0,4 4 0,3 3 0,3 5 0,4 2 0,1 1 0,1 2 0,1-1 0,0 1 0,6 0 0,1 0 0,0-1 0,5-6 0,-1-1 0,6 1 0,-3 0-1987,4-5 2555,-3 1-852,-3 1 284,3-4 0,-4 1-391,5 3 503,-2 2-168,-4 3 56,-3 2 0,-3 1 0,-2 1 0,5 1 0,6-1 0,0 1 0,-2-1 0,5 1 0,-4 0 0,-2-1 0,5-6 0,-4-1 1952,5-7-2509,-2 1 835,3 1 148,-2 4-548,-4 2 183,-3 3-61,-4 2 0,5 1 0,-2 1 0,7-1 0,-3 1 0,-1 0 0,4-8 0,-3 0 0,-2 1 0,5 0 0,-4 2 0,-1 2 0,4-6 0,5-7 0,-2 1 0,-3 1 0,4 3 0,-4 3 0,4 3 0,-3 3 0,4-6 0,-4 0 0,4 1 0,4 1 0,-3 2 0,2-7 0,-3 2 0,2-6 0,-5 0 0,4-4 0,-4 3 0,4-5 0,-4 4 0,3 4 0,-3 3 0,4-3 0,-4 3 0,-4 1 0,3 2 0,5 2 0,4-5 0,-3 1 0,-4 1 0,2-5 0,3 1 0,-3 2 0,3-5 0,-4 3 0,3 1 0,3-3 0,-4 1 0,3-5 0,-5 3-1264,3-4 1625,-5 2-541,4-3 180,3-4 0,-4 3 0,4-3 0,2-2 0,-4 4 0,3-2-1035,-5 4 1331,3-1-444,-5 3 148,2-2 0,-3 3 0,4-3 0,2 4 0,4-4 0,4 3 0,2-3 0,3 3 0,-7 4-1402,1-3 1802,0 3-600,-6 2 200,8-3 0,2 2 0,2-5 0,1-5 0,-6 3 0,0 3 0,-1-3 0,1 3 0,2-3 0,1 4 0,1 2 0,0 4 0,1-4 0,0-5 0,1-5 0,0 2 0,-1-3-126,1 4 162,-8 4-54,0-2 979,-7 4-1236,1-4 413,2 3-138,2-4 0,-4 3 2716,3-4-3492,2-4 1164,2-3-238,2-4-193,-4 4 64,0-1-21,0-1 0,-4 6 0,1-3 0,1-1 0,-4 6 0,3-3 0,1-2 0,-3 5 0,1-3 0,3-2 0,-4 4 0,1-3 0,3-1 0,2-3 0,-5 4-1205,3-1 1549,1-2-516,2-2 172,3-2 0,1-2 0,1-1 0,1-1-2162,1 7 2780,-1 0-927,1 6 309,-1 0 0,1-2 0,-1-2 0,1 3 0,-1-1 0,1-2 0,-1 4 0,0-2 0,0-2 0,7-2 0,1-2 0,-7 4 0,-2-1 0,-2 0 0,0-3 0,0-1 0,1 6 0,1-1 0,1-2 0,0 0-47,0-3 61,1-2-21,-1 0-1022,0-2 1323,0 0-441,1 0 147,-1-1 0,-6 8 0,-1 0 0,0 0-1067,8-1 1372,2-2-458,2-1 153,-1-2 0,1 0 0,-2-1 0,-1 7-238,-1 0 306,0-1-102,-1 0 34,0-2 0,0-1 0,0-2 0,0 0 0,0-1 0,1 0 0,-1-1 0,0 1 0,7 0 0,-6 7 0,-1 0 0,-1 0 0,0-1 0,7-2 0,7-1 0,1-2 0,-1 0 0,-3-1-2816,-3 0 3621,-2-1-1208,-2 8 168,5 0 302,-1 0-101,0-1 34,-2-2 0,-1-1 0,6-2 0,-1 7 0,-1-1-1396,-2 0 1795,-2-1-599,-1-2 200,-2-2 0,0-1 16,0 0-20,6-1 6,0 0-2,0-1 0,-2 1 0,0 0 0,-2 0 0,-8 6 0,-2 2 1574,1-1-2024,0-1 675,2-2-225,1-1 0,1-2 0,1 0 0,1-1 1905,1 0-2449,0-1 816,-1 1-272,1 0 0,-1 0 0,1-1 0,-1 1 0,0 0 0,1 0 0,-1 0 0,0 0 0,1 0 0,-1 0 0,0 0 0,0 0 971,0 0-1248,0 0 416,1 0-139,-1 0 0,1 0 0,-1 0 0,0 0 0,0 0 0,0 0 2152,1 0-2767,-1 0 923,1 0-1099,6 0 1017,1 0-339,-1 0 113,-1 0 0,-2 0 0,-1 0 0,-1 0 0,-1 0 0,0 0 0,6 0 0,7 0 0,1 0 0,5 0 0,-2 0 0,3 0 0,-4 0 0,5 7-3844,-5 1 4942,-4-1-1647,-4-1-291,-3-2 1080,3-1-360,-1-2 120,7 0 0,-2-1 0,5 0 0,4-1 0,5 1 0,-3 0-3167,2 0 4072,-5-1-1358,-5 1 453,1 0 0,4 0 0,-4 0 0,4 0 0,-3 0 0,2 0 0,-3 0 0,-4 0-899,3 0 1156,4 0-385,-3 0 128,5 0 0,2 0-260,4 0 334,-10-7-111,1 0 37,-6 0-383,4 1 493,-4-5-165,4 1 55,5 1 0,4 3 0,4-5 0,3 1 0,-5 1-457,0-4 588,-6 2-196,-6-6-350,-5 3 534,-6 3 844,-2 2-1255,-2-3 438,-1 2 927,-1 1-1380,0 3 461,1 2-154,-1-5 0,0 1 0,2 1 0,-1 1 0,0 3 0,1 0 0,-1 2 3758,-7-7-4832,0 1 1611,0-1 3292,1 3-4923,-5-7 1641,1 2 2307,2 2-3669,2 1 1222,2-4-407,2 1 0,1 2 2089,1 2-2686,0-5 896,1 1-299,0-5 0,-1 2 6,1 1-8,0 4 3,-1 3-1,0 2 0,0 2 0,0 0 0,1 2 0,-1-1 0,1 1 0,-1-1 0,0 1 0,1-1 0,-1 0 0,0 0 0,0 0 0,0 0 0,1 0 0,-1 0 0,0 0 0,1 0 0,-1 0 0,0 0 0,0 0 0,0 0 0,1 0 0,-1 0 0,1 0 0,-1 0 0,0 0 0,-7-7 0,0 0 0,0 0 0,1-6 0,2 1 0,2 2 0,1 3 0,1 2 0,0 2 0,-7-5 0,1 1 0,-1 0 0,1-6 0,2 2 0,2 2 0,1 2 0,1 2 0,0 2 0,1-12 0,-1 0 0,0 0 0,1 3 0,0 4 0,-1-4 0,1 2 0,-1 1 0,0 4 0,0 1 0,0 2 0,0 1 0,1 1 0,-1 0 0,1 0 0,-1 1 0,0-1 0,1 1 0,-1-1 0,0 0 0,0 0 0,1 0 0,-1 0 0,0 0 0,1 0 0,-1 0 0,0 0 0,0 0 0,0 0 0,0 0 0,1 0 0,-1 0 0,1 0 0,-1 0 0,0 0 0,0 0 0,0 0 0,-7-7 0,1 0 0,-1-1 0,1 2 0,3 2 0,0 1 0,2 2 0,0 0 0,-6-6 0,0 0 0,1 0 0,1 2 0,1 1 0,2 1 0,8 2 0,1 0 0,0 1 0,-1 1 0,-1-1-2866,-1 0 3685,-2 0-1229,-1 1 410,-1-1 0,0 0 0,7 0 0,1 0-2882,-1 0 3706,-1 0-1236,-1 0 412,-2 0 0,-2 0-1908,7 0 2453,-1 0-817,1 0 272,-2 0 0,-2 0 0,-1 0 0,-1 0 0,-2 0 0,0 0 0,0 0 0,0 0 0,1 0 0,-1 0 0,0 0 0,0 0 0,0 0 0,0 0 0,0 0 0,1-7 0,-1 0 0,1-1 0,-1-4 0,0 0 0,1 2 0,-1-4 0,0 2 0,7-6 0,1 3-703,-1 3 904,0 3-301,-3-3 100,-1 2-2004,6 1 2577,-1 3-860,0 2 287,-2-5 0,-2-6 0,-1-6 0,-2 1 0,0 3 0,-1 5 0,7 3 1826,0-2-2348,1 2 783,-2 1-261,-2-4 0,-1 1 0,-2 2 0,0 2 0,0 3 0,-1 2 0,0 0 0,0 2 0,-7-6 1804,0-1-2319,0 0 772,1 2-257,-5-6 3221,1 1-4141,1-6 1380,3 2 2558,-5-5-3880,2 3 1787,1 3-1066,2 4 211,2 3-70,-5-4 0,0-5 0,2 0 0,1 3 0,3 2 0,1 4 0,1 2 0,1-4 0,1 0 0,-8-6 0,1 2 0,-1-6 0,1 3 0,-5-5 0,2 4 0,1 3 0,2-3 0,2 2 0,-6-3 0,2 2 0,1-3 0,-6-5 0,2 4 0,-5-4-1471,1 5 1892,-3-3-632,-5-3 211,3 4 0,4 4 0,5 5 0,-2-3 0,2 4 0,-4-6 0,2-5 0,-5-4-1616,-4-4 2078,3 3-693,-4-1 231,5-1 0,4 5 0,-3-2 0,-3-1 0,3 5 0,-4-2 0,-3-3 1365,3 4-1755,-1-1 585,-4-3-195,5 5 0,-2-3 0,4 5 0,-2-1 0,-2-4 1722,-4-3-2214,-3-2 738,-2-4-246,-2-1 0,6 5 0,7 8 0,0-1 0,-2-1 0,-2-2 0,4-3 0,-3-3 0,-2-2 0,-2-2 0,4 7 0,-2-1 0,-1 0 0,-2-1 0,-2-1 0,-2-2 0,-1-1 0,-1 0 0,7-1 0,0-1 0,0 0 0,-2 0 0,-1 1 0,-1-1 0,-2 1 0,0 0 0,-8 0 0,0-1 0,-1 1 0,-5 6 0,1 1 0,2 0 0,-4-1 0,1-2 0,-3 6 0,1-8 0,3-2 0,-3-2 0,-4 0 0,-6 7 0,4 0 0,-4 1-2477,-2 6 3185,4-1-1062,-1-2 354,4-1 0,-1 4-1561,-10-2 2007,-10-2-669,-3-16 223,-2 4 0,2 6 0,1 8-3437,3 9 4419,3 6-1473,7-1-644,2 3 1459,0-5-486,0 1 162,-3 3 0,-2-6 0,0-3-120,-9-6 154,0-5-51,0 3 17,0 6 0,2 6 0,-5-2 0,0 4-1220,2-4 1568,2 3-522,1 3 174,-5-5 0,2 3 0,0 3 0,1-5 0,3 2 0,2-4 0,0 2 0,-5-5 0,-7 4 0,-1 3-117,2 3 151,10-4-51,-4 3-689,3-5 907,0 1-301,-5-4 100,-1 2 0,2 4 0,-5 3 0,1 3 0,2-4-677,3 2 870,-6 1-289,3 1 96,1-4 0,-4 1 0,-6 1 0,2-6 0,2-4-489,-2 1 629,-5-4-210,4-3 70,-4 2 0,4 5 0,3-1 0,-1 3 0,2 4 0,4 4 0,3-5 734,3 2-944,-6 2 315,2-5-105,1-5 0,-6-5 0,2 1 0,1 5 0,3-3 0,2 5 0,2-4 0,1 5 0,2 2 0,0 4 0,0 3 0,0 3 380,1 1-488,-1 1 162,-1 1-54,1-1 0,0 1 0,-1-1 0,1-6 0,-7-1 0,-1 0 2426,1 1-3119,0-5 1040,3 1 778,-6 1-1447,8-5 483,1 2-161,2 2 0,1 2 0,0 3 0,-1 3 0,-1-6 637,1 0-819,6-6 273,0 2-91,0 1 448,-1-4-576,-2 2 192,-2 3-64,-1 2-49,-1 4 63,0 1-21,0 2 7,-1-6 0,1 0 0,6-6 0,1 0 0,0 2 978,-2 3-1257,-1 2 418,-2 3-139,7-5 0,-2 0 0,7-6 1035,-1 1-1330,-1 3 442,-4 1-147,-3 4 0,-2 2 0,5-6 0,-1 1 0,0 1 0,-2 1 0,-2 2 0,-1 1 0,-1-5-620,0 1 797,-2-1-266,1 3 89,-1 1 0,0 2 0,1 0 0,-1 2 0,-6 0 0,0 0 0,-1 0 0,2 1-2658,8-8 3417,-5 0-1138,1 0-316,0 1 894,-6 2-299,-1 1 100,0 2 0,2-7 0,2 1 0,2 0 0,-6 1 0,2 2 0,-8 2-2047,2 0 2632,-6 2-877,3 0 292,-4 0 0,4 0 0,10-6 0,-3-1 0,-4 0 0,1 1 0,-5 2 0,-5-6 0,2-6-1804,-4 1 2319,-2-5-772,-3 3 257,-3 3 0,-2-2 0,0 2-1697,-2 4 2182,0 3-728,-1 2 243,1 3 0,1 1 0,-1 2 0,0-1 0,7 1 0,1-1 0,0 1-1430,5-8 1839,-1-1-614,-1 1 205,-3 0 0,-3 3 0,-2 1 0,-1 1 0,-1 2 0,6-1 0,1 2 0,-1-1 0,6 0 0,-2 1 0,-1-1 0,-2 0 0,-3 0 0,5 0 0,6 0 0,0 0 0,-3 0 0,4 0-169,-2 0 217,-4 0-72,4 0 24,5 0 0,5 0 0,4 0 0,-4 0 803,2 0-1033,-6 0 345,3 0-115,-6 0 0,2 0 0,3 0 0,-3 0 0,3 0 0,3 0 0,3 0 0,-5 7 0,2 1 0,2 0 0,1-2 0,3-1 0,-5-3 0,1 0 0,0-1 0,2-1 0,1 0 3256,-4-1-4186,0 8 1395,2 0 1312,-6 0-2285,1-1 1287,-5-2-929,2 5 225,-4 0-75,3-1 0,3-2 0,4 5 0,-4-1 0,-5-2 0,2-2 0,3-2 0,3-1 0,4 5 0,1-1 310,3 0-399,2-1 134,0-2-45,0-2-1198,1-1 1540,0 0-513,-1-1 171,0-1 0,-1 1 0,1 0 0,0 0 0,-1-1 0,1 1 0,7 7 0,0 0 0,0 1 0,-1-2 0,-2-2 2089,-2 5-2686,-1 0 896,-1-1 2702,7 5-3859,0-2 1287,0-1 832,-1-3-1621,4 4 540,0-1-180,-2-1 0,-2-3 0,-2-2 0,5 5 0,-1 0 0,0-1 0,4 5 1640,-1-2-2109,-1-1 703,-3-3-234,-3-2 0,-2-3 0,-1 0 0,6 5 0,-1 0 0,8 6 0,-1 0 0,-3-2 0,-1-3 1562,-4 5-2008,-2-3 989,-2-1-635,6 4 138,0-1-46,-1 4 0,-1-2 0,-1-2 0,-2-4 0,6 4 0,0-2 0,-1-1 0,-1-3 0,-3-2 0,6 5 0,-1 0 0,-1-2 0,-1-1 0,-2-1 0,-2-3 0,0-1 0,-2 0 0,-1-1 0,0-1 0,0 1 0,1 0 0,-1-1 0,1 1 0,7-7 0,0-1 0,0 0 0,-1 2 0,-2 1 0,-2 2 0,-1 2 0,-1 0 0,0 1 0,0 0 0,0 1 0,-1-1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50:14.2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7.32922"/>
      <inkml:brushProperty name="anchorY" value="-725.39874"/>
      <inkml:brushProperty name="scaleFactor" value="0.5"/>
    </inkml:brush>
  </inkml:definitions>
  <inkml:trace contextRef="#ctx0" brushRef="#br0">1442 194 24575,'0'0'0,"0"-2"0,-3-2 0,0-2 0,-3 1 0,1-3 0,-3 1 0,-2 2 0,2-2 0,-2 2 0,-1 0 0,-1-1 0,-2 1 0,0 1 0,-1 2 0,1-3 0,-1 1 0,0 1 0,0 0 0,0 1 0,-1 2 0,1-1 0,-2-2 0,-1 0 0,0 0 0,1-2 0,0 0 0,1 1 0,0 1 0,1 1 0,0 1 0,0 1 0,1-1 0,-1 2 0,1-1 0,-1 0 0,0 0 0,0-3 0,0 0 0,0 0 0,0 0 0,1 1 0,-1 1 0,0 0 0,3-2 0,0 0 0,0 0 0,0 1 0,-1-3 0,-1 1 0,0 1 0,0 0 0,-1 1 0,0 1 0,3-2 0,0-1 0,0 1 0,-1 1 0,3-2 0,0 0 0,-2 0 0,0 1 0,0 2 0,-2 0 0,-1 0 0,0 1 0,0 0 0,0 0 0,0 0 0,1 0 0,-1 1 0,0-1 0,0 0 0,0 0 0,0 0 0,0 0 0,0 0 0,0 0 0,1 0 0,-1 0 0,3 3 0,0 0 0,0 0 0,0-1 0,-1 0 0,-1-1 0,3 3 0,-1-1 0,1 0 0,-2 2 0,0 0 0,-1-1 0,0-1 0,2 2 0,0-1 0,0 0 0,0 1 0,-1 0 0,-1 2 0,3 3 0,-1-2 0,3 1 0,0-1 0,2 1 0,-2-2 0,3 2 0,-2-3 0,1 2 0,-1-1 0,2 1 0,-2-1 0,-2-2 0,2 1 0,1 3 0,3 1 0,-2-1 0,1 1 0,2 2 0,0 0 0,2 1 0,0 1 0,1 1 0,0 0 0,3-3 0,0 0 0,3-3 0,3-2 0,2 0 0,-1 1 0,0-1 0,-1 1 0,1-1 0,-3 2 0,2-3 0,-2 3 0,1-3 0,2 2 0,1-1 0,-2 1 0,2-1 0,-3 1 0,2 2 0,0-2 0,1 2 0,2-2 0,1 1 0,0-2 0,-2 1 0,0 2 0,0-2 0,1 1 0,0 2 0,0-2 0,-1 1 0,-1-2 0,-2 1 0,0-2 0,2 2 0,0-3 0,2-1 0,-3 2 0,-1 1 0,-1-1 0,1 2 0,2-2 0,1-1 0,-2 0 0,2 0 0,-4 1 0,2-1 0,-3 2 0,2-1 0,0-2 0,-1 1 0,2 0 0,0 1 0,2-1 0,1-1 0,1 1 0,-3 2 0,1-1 0,0 2 0,1-1 0,-3 0 0,1-1 0,-2 2 0,0-3 0,-2 3 0,1-3 0,1-1 0,2-1 0,2-2 0,-2 2 0,0 0 0,1-1 0,0-1 0,2 0 0,-3 2 0,0-1 0,1 1 0,0 1 0,1 0 0,1-1 0,-3 2 0,1-1 0,0-1 0,1-1 0,-3 1 0,1 1 0,0-2 0,-2 2 0,1 0 0,0 2 0,2-1 0,-2 2 0,-2 1 0,1 0 0,0-2 0,2-2 0,1-2 0,1-1 0,-2 1 0,0 0 0,-2 3 0,1-1 0,0 0 0,2-2 0,-3 2 0,2-1 0,0 0 0,2-1 0,0-2 0,0 0 0,2 0 0,-3 2 0,-1 0 0,1-1 0,1 1 0,0-2 0,1 0 0,-2 3 0,-1-1 0,1 0 0,-3 3 0,1-2 0,1 0 0,1-1 0,-2 2 0,1-1 0,0 0 0,1-1 0,2-2 0,-4 3 0,2 0 0,-4 2 0,2-1 0,0 0 0,1-1 0,2-2 0,0 0 0,2-2 0,-1 0 0,-1 3 0,-1 0 0,0 0 0,0 2 0,1 0 0,1-1 0,0-1 0,1-1 0,-3 2 0,0 0 0,0-1 0,0-1 0,-2 3 0,1-1 0,0-1 0,-2 3 0,1-2 0,1 0 0,1-1 0,1-1 0,-2 2 0,0 0 0,-2 2 0,0-1 0,-2 3 0,2-1 0,0-2 0,2-1 0,2-1 0,0-2 0,-1 2 0,0 1 0,0-2 0,-3 3 0,2 0 0,-1-1 0,2-1 0,1-1 0,-2 2 0,0-1 0,1 1 0,0-2 0,2 0 0,0 1 0,0 1 0,-2 2 0,-1 0 0,1-2 0,1 0 0,0-2 0,1 2 0,0 0 0,1-1 0,0-1 0,-3 3 0,0-1 0,-1-1 0,2 0 0,0-1 0,1-1 0,0-1 0,1 0 0,0 0 0,-1 0 0,-2-3 0,0 0 0,0 0 0,-2-3 0,-1 1 0,2-2 0,1 1 0,-2-2 0,-2-2 0,0 2 0,-2-2 0,2 2 0,-2-1 0,-1-1 0,1 1 0,-1 0 0,2 1 0,-2-1 0,3 2 0,-1-1 0,1-2 0,-2-1 0,0-2 0,-3 0 0,0-2 0,-2 0 0,-1 0 0,0 0 0,0 0 0,-1 0 0,1 0 0,0 0 0,0 0 0,0 0 0,0 0 0,0 0 0,0 1 0,0-1 0,0 0 0,0 0 0,-3 3 0,0 1 0,0-1 0,0-1 0,1 0 0,1-1 0,-2 3 0,-1 0 0,1-1 0,1 0 0,-3 1 0,1 1 0,1-1 0,0-2 0,1 0 0,1-1 0,1 0 0,0-1 0,-3 3 0,0 0 0,-3 3 0,-2 3 0,-3 2 0,2-1 0,-2-2 0,-1 1 0,2-3 0,-1 2 0,3-1 0,-1 1 0,2-2 0,-1 2 0,1-1 0,-1 1 0,-1 2 0,-2 2 0,1-3 0,0 2 0,-2 1 0,3-2 0,-2 0 0,3-2 0,-1 1 0,2-1 0,-1 0 0,1-1 0,-1 1 0,2-2 0,-2 2 0,-2 2 0,2-2 0,-1 2 0,1-2 0,-1 1 0,2-2 0,-2 2 0,0-2 0,0-2 0,0 2 0,-2 1 0,-1 3 0,2-2 0,-1 1 0,0 2 0,-1 0 0,-1 2 0,-2 0 0,1 1 0,-1 0 0,0 0 0,0 0 0,0 0 0,0 0 0,0 1 0,0-1 0,0 0 0,3-3 0,1 0 0,-1 0 0,2-3 0,0 1 0,0 1 0,1-3 0,0 2 0,-2 1 0,2-2 0,-1 1 0,2-2 0,-1 1 0,-1 1 0,-1 2 0,-2 0 0,3-1 0,-2 1 0,1 0 0,-2 0 0,0 2 0,-1 0 0,-1 1 0,1-1 0,-1 2 0,0-1 0,0 0 0,0 0 0,0 0 0,0 0 0,0 0 0,0 0 0,0 0 0,0 0 0,1 0 0,-1 0 0,0 0 0,0 0 0,0 0 0,0 0 0,0 0 0,1 0 0,2 3 0,0 0 0,0 0 0,0 0 0,-1-2 0,-1 1 0,0-2 0,-1 0 0,3-2 0,0-2 0,3-2 0,3-2 0,2-3 0,2-2 0,1-1 0,1-1 0,0 0 0,1-1 0,-4 4 0,1 0 0,-1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49:25.4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890 107 24575,'0'0'0,"0"-3"0,0-3 0,0-4 0,-3 2 0,-1-3 0,1 0 0,-2 1 0,0 0 0,0-2 0,-1 3 0,-2 2 0,-2 2 0,-2 2 0,-1 2 0,-2 1 0,0 0 0,0 0 0,0 1 0,-1-1 0,1 0 0,0 0 0,0 1 0,0-1 0,1 0 0,2 3 0,0 0 0,0 0 0,0-1 0,2 3 0,-1-1 0,3 3 0,-1-2 0,-1 0 0,-1-1 0,-2-2 0,-1 2 0,3 3 0,-1-1 0,0-1 0,0 2 0,-2-1 0,3 2 0,0-2 0,0 0 0,1 0 0,0-1 0,2 3 0,0 0 0,-2 0 0,1 2 0,0 0 0,-2-1 0,2 1 0,-1-2 0,0-2 0,1 1 0,-1-1 0,2 1 0,-1-1 0,2 2 0,-1-2 0,1 2 0,-1-1 0,1 1 0,-1 2 0,1 1 0,-1-2 0,2 2 0,-2-2 0,1 0 0,-1-2 0,1 2 0,-1-2 0,1 1 0,2 1 0,2 2 0,-2-1 0,0 1 0,-1-3 0,1 1 0,0 1 0,-1-1 0,0 0 0,2 2 0,-2-2 0,1 1 0,-2 1 0,1 1 0,-2-2 0,1 1 0,-1-3 0,2 2 0,0 0 0,3 1 0,0 1 0,-1-1 0,1 0 0,0 1 0,1 1 0,0 0 0,1 1 0,-2 0 0,0 1 0,0 0 0,-2-3 0,0 0 0,1 0 0,1 1 0,1 0 0,1 0 0,-3 2 0,1-1 0,0 1 0,1 0 0,-3-3 0,1 0 0,0 0 0,1 0 0,5-2 0,0 1 0,3-3 0,1 1 0,2 1 0,2-2 0,-2 2 0,0 0 0,0-1 0,1-2 0,-1 1 0,1-2 0,1-1 0,2-2 0,-2 1 0,0 0 0,-1 3 0,1-2 0,0 0 0,-2 1 0,2-1 0,-2 2 0,0-1 0,2-1 0,-2 2 0,2-2 0,1-1 0,-3 2 0,2 2 0,1-1 0,2-1 0,0 1 0,1 2 0,0-1 0,1-2 0,-3 1 0,0-1 0,-1-1 0,-1 1 0,0-1 0,-2 2 0,1-2 0,1 0 0,-2 1 0,1 0 0,2-2 0,1-1 0,1-1 0,0-1 0,2-1 0,0 0 0,0 0 0,-3 2 0,0 1 0,0 0 0,1-1 0,0 0 0,0 2 0,2 0 0,-1-1 0,1 0 0,0-2 0,0 0 0,0 0 0,3-1 0,0 0 0,0 0 0,-1 0 0,0 0 0,-1 0 0,-1-1 0,0 1 0,0 0 0,0 0 0,0 0 0,0 0 0,-1 0 0,1 0 0,0 0 0,0 0 0,0 3 0,-1 0 0,1 0 0,0 0 0,0-1 0,0-1 0,0-1 0,0 1 0,-1-1 0,1 0 0,0 0 0,0-1 0,0 1 0,0 0 0,0 0 0,-1 0 0,1 0 0,0 0 0,0 0 0,0 0 0,-1 0 0,1 0 0,0 0 0,0 0 0,0 0 0,0 0 0,0 0 0,-1 0 0,1 0 0,-3-3 0,0 0 0,0 0 0,0 1 0,1 0 0,1 1 0,-3-3 0,1 1 0,-1 0 0,2 0 0,-3-1 0,1 0 0,-2-3 0,-3-1 0,1 0 0,-2-2 0,-1 0 0,2-2 0,-2-2 0,0 0 0,2 2 0,-2 0 0,0 0 0,-1 0 0,2-2 0,-1 1 0,-1-2 0,3 1 0,-1-1 0,-1 0 0,-2 0 0,0 0 0,2 3 0,0 0 0,-1 0 0,-1 0 0,0-1 0,2 2 0,-1 0 0,0-1 0,0 0 0,-2-2 0,0 1 0,3 1 0,0 1 0,-1-1 0,-1 0 0,0-2 0,-1 0 0,0 0 0,-1-1 0,0 0 0,0 1 0,0-1 0,-1 0 0,1 0 0,0 0 0,3 0 0,0 0 0,0 0 0,0 0 0,-2 0 0,1 1 0,-2-1 0,0 0 0,1 0 0,-2 0 0,1 0 0,0 0 0,-3 4 0,0-1 0,-3 3 0,0 0 0,1-1 0,1-1 0,-1 1 0,0-1 0,-1 3 0,0-1 0,-2 2 0,2-1 0,-2 1 0,1-1 0,-1 1 0,1-1 0,2-1 0,-2 1 0,-1 1 0,-2 3 0,-2 1 0,1-2 0,0 2 0,-1 0 0,-1 0 0,0 2 0,-1 0 0,0 1 0,-1 0 0,0 0 0,0 0 0,0 0 0,0 0 0,0 1 0,0-1 0,0 0 0,0 0 0,0 0 0,0 0 0,1 0 0,-1 3 0,0 0 0,0 0 0,0-1 0,0 0 0,1-1 0,-1 0 0,0-1 0,0 0 0,3 3 0,0 0 0,0 0 0,0-1 0,-1 0 0,0-1 0,-2-1 0,1 1 0,-1-1 0,0 0 0,0-1 0,0 1 0,0 0 0,0 0 0,0 0 0,0 0 0,0 0 0,0 0 0,3-3 0,4-3 0,2-3 0,2-2 0,3-3 0,1-1 0,0 0 0,1 0 0,-1-1 0,-2 4 0,-1 0 0,-3 3 0,1-1 0,0 0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</a:p>
          <a:p>
            <a:endParaRPr lang="en-IE" dirty="0"/>
          </a:p>
          <a:p>
            <a:r>
              <a:rPr lang="en-US" altLang="zh-CN" dirty="0"/>
              <a:t>What’s the time of the scalp plot ( why 750ms)?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b="1" dirty="0"/>
              <a:t>Right hand peaks faster </a:t>
            </a:r>
            <a:r>
              <a:rPr lang="en-IE" sz="2200" dirty="0"/>
              <a:t>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22CB-9E49-15A5-90A3-FC76DC5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(correct) time too la</a:t>
            </a:r>
            <a:r>
              <a:rPr lang="en-US" altLang="zh-CN" dirty="0" err="1"/>
              <a:t>te</a:t>
            </a:r>
            <a:r>
              <a:rPr lang="en-US" altLang="zh-CN" dirty="0"/>
              <a:t>(600ms?)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1C3F6-C4D9-19AD-AD47-BA040AC5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3480"/>
            <a:ext cx="9525000" cy="48393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14:cNvPr>
              <p14:cNvContentPartPr/>
              <p14:nvPr/>
            </p14:nvContentPartPr>
            <p14:xfrm>
              <a:off x="3262000" y="4177240"/>
              <a:ext cx="7050600" cy="203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360" y="4168240"/>
                <a:ext cx="7068240" cy="20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16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</a:t>
            </a:r>
            <a:r>
              <a:rPr lang="en-IE" sz="2200" dirty="0"/>
              <a:t>more observes in correct only trials</a:t>
            </a:r>
          </a:p>
          <a:p>
            <a:r>
              <a:rPr lang="en-IE" sz="2200" dirty="0"/>
              <a:t>*but not sure why </a:t>
            </a:r>
            <a:r>
              <a:rPr lang="en-IE" sz="2200" b="1" dirty="0"/>
              <a:t>no observes diff in left</a:t>
            </a:r>
            <a:r>
              <a:rPr lang="en-IE" sz="2200" dirty="0"/>
              <a:t>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7BC9-8076-0170-9BF1-6BE77948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096"/>
            <a:ext cx="10515600" cy="1325563"/>
          </a:xfrm>
        </p:spPr>
        <p:txBody>
          <a:bodyPr/>
          <a:lstStyle/>
          <a:p>
            <a:r>
              <a:rPr lang="en-IE" dirty="0"/>
              <a:t>FDI Vs BCP left –right (correct, 0.14)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BA6EC-AD79-E464-DF0D-A6D95FC4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82" r="8700"/>
          <a:stretch/>
        </p:blipFill>
        <p:spPr>
          <a:xfrm>
            <a:off x="227451" y="3832028"/>
            <a:ext cx="11050149" cy="25592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7A99F-9101-9E58-14F9-D6B22A42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338" r="7507" b="16263"/>
          <a:stretch/>
        </p:blipFill>
        <p:spPr>
          <a:xfrm>
            <a:off x="227451" y="1464076"/>
            <a:ext cx="11194528" cy="15618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E6693-2E5F-99A3-2AF0-A14485DDFC12}"/>
              </a:ext>
            </a:extLst>
          </p:cNvPr>
          <p:cNvSpPr txBox="1"/>
          <p:nvPr/>
        </p:nvSpPr>
        <p:spPr>
          <a:xfrm>
            <a:off x="546100" y="1854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43BA5-D172-48B1-FFF6-36A6F53DF40D}"/>
              </a:ext>
            </a:extLst>
          </p:cNvPr>
          <p:cNvSpPr txBox="1"/>
          <p:nvPr/>
        </p:nvSpPr>
        <p:spPr>
          <a:xfrm>
            <a:off x="698500" y="5063724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0EE1FB-4407-07E6-34E0-4737AC388FA1}"/>
              </a:ext>
            </a:extLst>
          </p:cNvPr>
          <p:cNvCxnSpPr/>
          <p:nvPr/>
        </p:nvCxnSpPr>
        <p:spPr>
          <a:xfrm>
            <a:off x="4186990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37194-FC6C-6875-2054-DD7A98B329B1}"/>
              </a:ext>
            </a:extLst>
          </p:cNvPr>
          <p:cNvCxnSpPr/>
          <p:nvPr/>
        </p:nvCxnSpPr>
        <p:spPr>
          <a:xfrm>
            <a:off x="4515853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46FF6-E7AC-8988-0A25-FFC5EF8189DD}"/>
              </a:ext>
            </a:extLst>
          </p:cNvPr>
          <p:cNvCxnSpPr/>
          <p:nvPr/>
        </p:nvCxnSpPr>
        <p:spPr>
          <a:xfrm>
            <a:off x="6152147" y="1061467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DE41A7-DE64-4C28-0F10-96DD4F8AC5D8}"/>
              </a:ext>
            </a:extLst>
          </p:cNvPr>
          <p:cNvCxnSpPr/>
          <p:nvPr/>
        </p:nvCxnSpPr>
        <p:spPr>
          <a:xfrm>
            <a:off x="6481010" y="1056744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CD0C5-605E-5ADC-B981-4A564485BEB7}"/>
              </a:ext>
            </a:extLst>
          </p:cNvPr>
          <p:cNvCxnSpPr/>
          <p:nvPr/>
        </p:nvCxnSpPr>
        <p:spPr>
          <a:xfrm>
            <a:off x="8117304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047A16-9C37-36AB-24CB-0C4801E594DE}"/>
              </a:ext>
            </a:extLst>
          </p:cNvPr>
          <p:cNvCxnSpPr/>
          <p:nvPr/>
        </p:nvCxnSpPr>
        <p:spPr>
          <a:xfrm>
            <a:off x="8459536" y="84067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92546-5189-710A-28C8-094F02921DDA}"/>
              </a:ext>
            </a:extLst>
          </p:cNvPr>
          <p:cNvSpPr txBox="1"/>
          <p:nvPr/>
        </p:nvSpPr>
        <p:spPr>
          <a:xfrm>
            <a:off x="163763" y="6129943"/>
            <a:ext cx="366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BCP little close to the centra; higher amplitude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659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1127760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LRP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dirty="0"/>
              <a:t>SL -188 pre cue</a:t>
            </a:r>
          </a:p>
          <a:p>
            <a:r>
              <a:rPr lang="en-IE" sz="2200" b="1" dirty="0"/>
              <a:t>RL - 188 pre cue</a:t>
            </a:r>
          </a:p>
          <a:p>
            <a:endParaRPr lang="en-IE" sz="2200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D768E-8413-C5CD-661C-E169FF44C02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Correct vs wrong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D4E-AF2C-8C23-3EFC-30AD25C3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Changed </a:t>
            </a:r>
            <a:r>
              <a:rPr lang="en-IE" dirty="0" err="1"/>
              <a:t>color</a:t>
            </a:r>
            <a:r>
              <a:rPr lang="en-IE" dirty="0"/>
              <a:t> limit (-450 before end of trial)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630D-5280-583F-3F69-30DFA24FF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50CC5-2D07-CB26-4226-E3B819A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8" y="1515167"/>
            <a:ext cx="10336463" cy="5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959CA-04EC-76A1-70D1-47609343BB8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high vs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‘high’ higher amplitude than ‘low’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860E-567B-CDC0-E6A9-1F39D131203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lower than FDI</a:t>
            </a:r>
            <a:endParaRPr lang="en-US" altLang="zh-CN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D64F-4BB2-E5FD-D6D5-EE6D3508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B51A-8A9B-5299-75CA-3CDB9800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14:cNvPr>
              <p14:cNvContentPartPr/>
              <p14:nvPr/>
            </p14:nvContentPartPr>
            <p14:xfrm>
              <a:off x="2849648" y="4656977"/>
              <a:ext cx="888480" cy="47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008" y="4648337"/>
                <a:ext cx="906120" cy="488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52E6D6-774A-43AA-8391-4ADF70E7BD37}"/>
              </a:ext>
            </a:extLst>
          </p:cNvPr>
          <p:cNvSpPr txBox="1"/>
          <p:nvPr/>
        </p:nvSpPr>
        <p:spPr>
          <a:xfrm>
            <a:off x="5638800" y="29731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D46BC-D98A-B6E9-42F1-7B326F911402}"/>
              </a:ext>
            </a:extLst>
          </p:cNvPr>
          <p:cNvSpPr txBox="1"/>
          <p:nvPr/>
        </p:nvSpPr>
        <p:spPr>
          <a:xfrm>
            <a:off x="577516" y="5566610"/>
            <a:ext cx="231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FDI wider!!!!</a:t>
            </a:r>
          </a:p>
          <a:p>
            <a:r>
              <a:rPr lang="en-IE" b="1" dirty="0"/>
              <a:t>BCP close to the centra </a:t>
            </a:r>
          </a:p>
        </p:txBody>
      </p:sp>
    </p:spTree>
    <p:extLst>
      <p:ext uri="{BB962C8B-B14F-4D97-AF65-F5344CB8AC3E}">
        <p14:creationId xmlns:p14="http://schemas.microsoft.com/office/powerpoint/2010/main" val="3066381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416D-8B89-A170-6EB2-70050FB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(correct)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845464-6690-B60E-E2CC-86CDF388B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02" y="1690688"/>
            <a:ext cx="8564396" cy="4351338"/>
          </a:xfr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14:cNvPr>
              <p14:cNvContentPartPr/>
              <p14:nvPr/>
            </p14:nvContentPartPr>
            <p14:xfrm>
              <a:off x="2792048" y="4517657"/>
              <a:ext cx="598680" cy="434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048" y="4509017"/>
                <a:ext cx="61632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797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4" y="8605"/>
            <a:ext cx="3600860" cy="108697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MB analysis</a:t>
            </a:r>
            <a:endParaRPr lang="en-IE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b="1"/>
              <a:t>SL -188 pre cue (8-30Hz)</a:t>
            </a:r>
          </a:p>
          <a:p>
            <a:r>
              <a:rPr lang="en-IE" sz="2200"/>
              <a:t>RL -188 pre response (12-30Hz) without 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106802" y="4551045"/>
            <a:ext cx="7190202" cy="217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B6527-80EF-A71E-7462-CA2BCB0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814" y="1573751"/>
            <a:ext cx="5364096" cy="4806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F7831-D0FC-38D1-C72E-B70A9E1B42A8}"/>
              </a:ext>
            </a:extLst>
          </p:cNvPr>
          <p:cNvSpPr txBox="1"/>
          <p:nvPr/>
        </p:nvSpPr>
        <p:spPr>
          <a:xfrm>
            <a:off x="98425" y="6461802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/>
              <a:t>Time for scalp plot?( why 750ms and slop?)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8" y="6123543"/>
            <a:ext cx="67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 (wrong amplitude is larger)</a:t>
            </a:r>
          </a:p>
          <a:p>
            <a:r>
              <a:rPr lang="en-IE" dirty="0"/>
              <a:t>Only see MP at correct trials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</a:t>
            </a:r>
            <a:r>
              <a:rPr lang="en-IE"/>
              <a:t>pre found</a:t>
            </a:r>
            <a:endParaRPr lang="en-IE" dirty="0"/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Microsoft Office PowerPoint</Application>
  <PresentationFormat>Widescreen</PresentationFormat>
  <Paragraphs>262</Paragraphs>
  <Slides>73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Left- right (correct) time too late(600ms?)</vt:lpstr>
      <vt:lpstr>LRP  FDI-BCP </vt:lpstr>
      <vt:lpstr>LRP  FDI-BCP (Correct only) </vt:lpstr>
      <vt:lpstr>LRP  FDI-BCP (Correct only+ only 0.14) </vt:lpstr>
      <vt:lpstr> </vt:lpstr>
      <vt:lpstr>FDI Vs BCP left –right (correct, 0.14)</vt:lpstr>
      <vt:lpstr>LRP analysis</vt:lpstr>
      <vt:lpstr>PowerPoint Presentation</vt:lpstr>
      <vt:lpstr>Changed color limit (-450 before end of trial)</vt:lpstr>
      <vt:lpstr>PowerPoint Presentation</vt:lpstr>
      <vt:lpstr>PowerPoint Presentation</vt:lpstr>
      <vt:lpstr>FDI</vt:lpstr>
      <vt:lpstr>BCP (correct)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57</cp:revision>
  <dcterms:created xsi:type="dcterms:W3CDTF">2024-07-03T13:23:16Z</dcterms:created>
  <dcterms:modified xsi:type="dcterms:W3CDTF">2024-07-15T09:50:56Z</dcterms:modified>
</cp:coreProperties>
</file>